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0" r:id="rId1"/>
  </p:sldMasterIdLst>
  <p:notesMasterIdLst>
    <p:notesMasterId r:id="rId4"/>
  </p:notesMasterIdLst>
  <p:sldIdLst>
    <p:sldId id="256" r:id="rId2"/>
    <p:sldId id="319" r:id="rId3"/>
  </p:sldIdLst>
  <p:sldSz cx="18288000" cy="10287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2BB7D6-7D11-4146-8EC1-722CA6DDECC5}">
  <a:tblStyle styleId="{8A2BB7D6-7D11-4146-8EC1-722CA6DDEC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39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28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9436700" y="200695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532750" y="2299566"/>
            <a:ext cx="11881800" cy="44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104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027150" y="7396800"/>
            <a:ext cx="7916400" cy="9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 amt="75000"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380304" y="4702000"/>
            <a:ext cx="10159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4380294" y="2711826"/>
            <a:ext cx="2130000" cy="1990200"/>
          </a:xfrm>
          <a:prstGeom prst="rect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4380304" y="6385600"/>
            <a:ext cx="101592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3200"/>
              </a:spcBef>
              <a:spcAft>
                <a:spcPts val="32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10275200" y="-341910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0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 rot="10800000"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40"/>
          <p:cNvSpPr/>
          <p:nvPr/>
        </p:nvSpPr>
        <p:spPr>
          <a:xfrm>
            <a:off x="11513450" y="-341530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  <p:cxnSp>
        <p:nvCxnSpPr>
          <p:cNvPr id="279" name="Google Shape;279;p40"/>
          <p:cNvCxnSpPr/>
          <p:nvPr/>
        </p:nvCxnSpPr>
        <p:spPr>
          <a:xfrm>
            <a:off x="-79824" y="538800"/>
            <a:ext cx="12196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0" name="Google Shape;280;p40"/>
          <p:cNvCxnSpPr/>
          <p:nvPr/>
        </p:nvCxnSpPr>
        <p:spPr>
          <a:xfrm>
            <a:off x="6171044" y="9748250"/>
            <a:ext cx="121968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41"/>
          <p:cNvPicPr preferRelativeResize="0"/>
          <p:nvPr/>
        </p:nvPicPr>
        <p:blipFill rotWithShape="1">
          <a:blip r:embed="rId2">
            <a:alphaModFix amt="85000"/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1"/>
          <p:cNvSpPr/>
          <p:nvPr/>
        </p:nvSpPr>
        <p:spPr>
          <a:xfrm>
            <a:off x="3665100" y="-719735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  <p:sp>
        <p:nvSpPr>
          <p:cNvPr id="284" name="Google Shape;284;p41"/>
          <p:cNvSpPr/>
          <p:nvPr/>
        </p:nvSpPr>
        <p:spPr>
          <a:xfrm>
            <a:off x="3665100" y="5060000"/>
            <a:ext cx="10957800" cy="10957800"/>
          </a:xfrm>
          <a:prstGeom prst="ellipse">
            <a:avLst/>
          </a:prstGeom>
          <a:gradFill>
            <a:gsLst>
              <a:gs pos="0">
                <a:srgbClr val="E69138">
                  <a:alpha val="27450"/>
                </a:srgbClr>
              </a:gs>
              <a:gs pos="41000">
                <a:srgbClr val="050505">
                  <a:alpha val="53725"/>
                </a:srgbClr>
              </a:gs>
              <a:gs pos="78000">
                <a:srgbClr val="050505">
                  <a:alpha val="0"/>
                </a:srgbClr>
              </a:gs>
              <a:gs pos="100000">
                <a:srgbClr val="050505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600"/>
          </a:p>
        </p:txBody>
      </p:sp>
      <p:cxnSp>
        <p:nvCxnSpPr>
          <p:cNvPr id="285" name="Google Shape;285;p41"/>
          <p:cNvCxnSpPr/>
          <p:nvPr/>
        </p:nvCxnSpPr>
        <p:spPr>
          <a:xfrm>
            <a:off x="981450" y="-143600"/>
            <a:ext cx="0" cy="853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41"/>
          <p:cNvCxnSpPr/>
          <p:nvPr/>
        </p:nvCxnSpPr>
        <p:spPr>
          <a:xfrm>
            <a:off x="17370400" y="1867100"/>
            <a:ext cx="0" cy="8537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426450" y="890050"/>
            <a:ext cx="15435000" cy="11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skervville"/>
              <a:buNone/>
              <a:defRPr sz="3500">
                <a:solidFill>
                  <a:schemeClr val="dk1"/>
                </a:solidFill>
                <a:latin typeface="Baskervville"/>
                <a:ea typeface="Baskervville"/>
                <a:cs typeface="Baskervville"/>
                <a:sym typeface="Baskervvill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426450" y="2304950"/>
            <a:ext cx="15435000" cy="68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86" r:id="rId4"/>
    <p:sldLayoutId id="2147483687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8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>
            <a:spLocks noGrp="1"/>
          </p:cNvSpPr>
          <p:nvPr>
            <p:ph type="ctrTitle"/>
          </p:nvPr>
        </p:nvSpPr>
        <p:spPr>
          <a:xfrm>
            <a:off x="2532750" y="2299566"/>
            <a:ext cx="11881800" cy="4478400"/>
          </a:xfrm>
          <a:prstGeom prst="rect">
            <a:avLst/>
          </a:prstGeom>
        </p:spPr>
        <p:txBody>
          <a:bodyPr spcFirstLastPara="1" wrap="square" lIns="182850" tIns="182850" rIns="182850" bIns="182850" anchor="b" anchorCtr="0">
            <a:noAutofit/>
          </a:bodyPr>
          <a:lstStyle/>
          <a:p>
            <a:r>
              <a:rPr lang="en"/>
              <a:t>The Black Death</a:t>
            </a:r>
            <a:r>
              <a:rPr lang="en">
                <a:latin typeface="Archivo Black"/>
                <a:ea typeface="Archivo Black"/>
                <a:cs typeface="Archivo Black"/>
                <a:sym typeface="Archivo Black"/>
              </a:rPr>
              <a:t> </a:t>
            </a:r>
            <a:endParaRPr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98" name="Google Shape;298;p45"/>
          <p:cNvSpPr txBox="1">
            <a:spLocks noGrp="1"/>
          </p:cNvSpPr>
          <p:nvPr>
            <p:ph type="subTitle" idx="1"/>
          </p:nvPr>
        </p:nvSpPr>
        <p:spPr>
          <a:xfrm>
            <a:off x="9027150" y="7396800"/>
            <a:ext cx="7916400" cy="951600"/>
          </a:xfrm>
          <a:prstGeom prst="rect">
            <a:avLst/>
          </a:prstGeom>
        </p:spPr>
        <p:txBody>
          <a:bodyPr spcFirstLastPara="1" wrap="square" lIns="182850" tIns="182850" rIns="182850" bIns="182850" anchor="t" anchorCtr="0">
            <a:noAutofit/>
          </a:bodyPr>
          <a:lstStyle/>
          <a:p>
            <a:pPr marL="0" indent="0"/>
            <a:r>
              <a:rPr lang="en"/>
              <a:t>Here is where your presentation begins</a:t>
            </a:r>
            <a:endParaRPr/>
          </a:p>
        </p:txBody>
      </p:sp>
      <p:cxnSp>
        <p:nvCxnSpPr>
          <p:cNvPr id="299" name="Google Shape;299;p45"/>
          <p:cNvCxnSpPr>
            <a:stCxn id="298" idx="1"/>
          </p:cNvCxnSpPr>
          <p:nvPr/>
        </p:nvCxnSpPr>
        <p:spPr>
          <a:xfrm rot="10800000">
            <a:off x="47550" y="7872600"/>
            <a:ext cx="8979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142596"/>
      </p:ext>
    </p:extLst>
  </p:cSld>
  <p:clrMapOvr>
    <a:masterClrMapping/>
  </p:clrMapOvr>
</p:sld>
</file>

<file path=ppt/theme/theme1.xml><?xml version="1.0" encoding="utf-8"?>
<a:theme xmlns:a="http://schemas.openxmlformats.org/drawingml/2006/main" name="The Black Death by Slidesgo">
  <a:themeElements>
    <a:clrScheme name="Simple Light">
      <a:dk1>
        <a:srgbClr val="FFFFFF"/>
      </a:dk1>
      <a:lt1>
        <a:srgbClr val="050505"/>
      </a:lt1>
      <a:dk2>
        <a:srgbClr val="E76A28"/>
      </a:dk2>
      <a:lt2>
        <a:srgbClr val="9B593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9</Words>
  <Application>Microsoft Office PowerPoint</Application>
  <PresentationFormat>Custom</PresentationFormat>
  <Paragraphs>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Archivo Black</vt:lpstr>
      <vt:lpstr>Arial</vt:lpstr>
      <vt:lpstr>Barlow</vt:lpstr>
      <vt:lpstr>Baskervville</vt:lpstr>
      <vt:lpstr>The Black Death by Slidesgo</vt:lpstr>
      <vt:lpstr>The Black Death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Black Death </dc:title>
  <dc:creator>micro fuentes</dc:creator>
  <cp:lastModifiedBy>Mike Ronald  S. Fuentes</cp:lastModifiedBy>
  <cp:revision>4</cp:revision>
  <dcterms:modified xsi:type="dcterms:W3CDTF">2023-12-06T15:48:58Z</dcterms:modified>
</cp:coreProperties>
</file>